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Nunito Semi Bold" panose="020B0604020202020204" charset="-52"/>
      <p:regular r:id="rId14"/>
    </p:embeddedFont>
    <p:embeddedFont>
      <p:font typeface="PT Sans" panose="020B0503020203020204" pitchFamily="34" charset="-52"/>
      <p:regular r:id="rId15"/>
      <p:bold r:id="rId16"/>
      <p:italic r:id="rId17"/>
      <p:boldItalic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94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87717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Изучение программирования через игру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15874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Python: простой, увлекательный, эффективный.</a:t>
            </a:r>
            <a:endParaRPr lang="en-US" sz="185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19F30E1-2D81-464C-9C0E-FD7600A8A8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-1"/>
            <a:ext cx="5486400" cy="82295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868811"/>
            <a:ext cx="684192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Интерактивное обучение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1711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Начать игру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76238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Запуск игры через кнопку "Начать".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41711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Выбор уровня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76238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4 уровня с возрастающей сложностью.</a:t>
            </a:r>
            <a:endParaRPr lang="en-US" sz="185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93336BD-7BFA-4A93-A32E-5B824517D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6711" y="7353178"/>
            <a:ext cx="3143689" cy="87642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31399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Игровой процесс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64618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05602" y="574643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56461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1. Задание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6141720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Ввод кода Python для выполнения задания.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5773" y="564618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03652" y="574643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013609" y="56461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2. Проверка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013609" y="6141720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Проверка правильности ввода после нажатия Enter.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3823" y="564618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01701" y="574643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411658" y="56461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3. Баллы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11658" y="6141720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За правильный ответ - 10 очков, за неверный -5 </a:t>
            </a:r>
            <a:endParaRPr lang="en-US" sz="18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25D7AFA-20C4-4EDC-817E-390061D33A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4630400" cy="299216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A8BB197C-D85E-44DB-8211-79BAF57D30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76934" y="7353177"/>
            <a:ext cx="3143689" cy="8764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382" y="604480"/>
            <a:ext cx="5172670" cy="646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Принципы обучения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382" y="1580793"/>
            <a:ext cx="549593" cy="5495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382" y="2350175"/>
            <a:ext cx="2586276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Игровой формат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69382" y="2805232"/>
            <a:ext cx="7605236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Повышает вовлеченность и интерес.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382" y="3816310"/>
            <a:ext cx="549593" cy="54959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382" y="4585692"/>
            <a:ext cx="2635687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Пошаговое обучение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69382" y="5040749"/>
            <a:ext cx="7605236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Увеличивает уровень сложности с каждым уровнем.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382" y="6051828"/>
            <a:ext cx="549593" cy="54959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382" y="6821210"/>
            <a:ext cx="2586276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Обратная связь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69382" y="7276267"/>
            <a:ext cx="7605236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Сразу после ввода кода, пользователь получает результат.</a:t>
            </a:r>
            <a:endParaRPr lang="en-US" sz="170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FAE0304-457A-4BF7-85CE-0F49ED4457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3999" y="-5715"/>
            <a:ext cx="5486401" cy="82323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8553" y="635675"/>
            <a:ext cx="5436156" cy="679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Уровни сложности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139785" y="1661636"/>
            <a:ext cx="30480" cy="5932170"/>
          </a:xfrm>
          <a:prstGeom prst="roundRect">
            <a:avLst>
              <a:gd name="adj" fmla="val 1136997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384459" y="2166223"/>
            <a:ext cx="808553" cy="30480"/>
          </a:xfrm>
          <a:prstGeom prst="roundRect">
            <a:avLst>
              <a:gd name="adj" fmla="val 1136997"/>
            </a:avLst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895112" y="1921550"/>
            <a:ext cx="519827" cy="519827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7156" y="2018348"/>
            <a:ext cx="195739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425660" y="1892618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Уровень 1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425660" y="2370892"/>
            <a:ext cx="590978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Написать 'print("Hello World!")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1384459" y="3707011"/>
            <a:ext cx="808553" cy="30480"/>
          </a:xfrm>
          <a:prstGeom prst="roundRect">
            <a:avLst>
              <a:gd name="adj" fmla="val 1136997"/>
            </a:avLst>
          </a:prstGeom>
          <a:solidFill>
            <a:srgbClr val="D7425E"/>
          </a:solidFill>
          <a:ln/>
        </p:spPr>
      </p:sp>
      <p:sp>
        <p:nvSpPr>
          <p:cNvPr id="11" name="Shape 8"/>
          <p:cNvSpPr/>
          <p:nvPr/>
        </p:nvSpPr>
        <p:spPr>
          <a:xfrm>
            <a:off x="895112" y="3462338"/>
            <a:ext cx="519827" cy="519827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57156" y="3559135"/>
            <a:ext cx="195739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425660" y="3433405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Уровень 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425660" y="3911679"/>
            <a:ext cx="590978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Создать функцию для ввода с клавиатуры.</a:t>
            </a:r>
            <a:endParaRPr lang="en-US" sz="1800" dirty="0"/>
          </a:p>
        </p:txBody>
      </p:sp>
      <p:sp>
        <p:nvSpPr>
          <p:cNvPr id="15" name="Shape 12"/>
          <p:cNvSpPr/>
          <p:nvPr/>
        </p:nvSpPr>
        <p:spPr>
          <a:xfrm>
            <a:off x="1384459" y="5247799"/>
            <a:ext cx="808553" cy="30480"/>
          </a:xfrm>
          <a:prstGeom prst="roundRect">
            <a:avLst>
              <a:gd name="adj" fmla="val 1136997"/>
            </a:avLst>
          </a:prstGeom>
          <a:solidFill>
            <a:srgbClr val="DD785E"/>
          </a:solidFill>
          <a:ln/>
        </p:spPr>
      </p:sp>
      <p:sp>
        <p:nvSpPr>
          <p:cNvPr id="16" name="Shape 13"/>
          <p:cNvSpPr/>
          <p:nvPr/>
        </p:nvSpPr>
        <p:spPr>
          <a:xfrm>
            <a:off x="895112" y="5003125"/>
            <a:ext cx="519827" cy="519827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57156" y="5099923"/>
            <a:ext cx="195739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425660" y="4974193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Уровень 3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425660" y="5452467"/>
            <a:ext cx="590978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Присвоить переменной 'a' значение 5.</a:t>
            </a:r>
            <a:endParaRPr lang="en-US" sz="1800" dirty="0"/>
          </a:p>
        </p:txBody>
      </p:sp>
      <p:sp>
        <p:nvSpPr>
          <p:cNvPr id="20" name="Shape 17"/>
          <p:cNvSpPr/>
          <p:nvPr/>
        </p:nvSpPr>
        <p:spPr>
          <a:xfrm>
            <a:off x="1384459" y="6788587"/>
            <a:ext cx="808553" cy="30480"/>
          </a:xfrm>
          <a:prstGeom prst="roundRect">
            <a:avLst>
              <a:gd name="adj" fmla="val 1136997"/>
            </a:avLst>
          </a:prstGeom>
          <a:solidFill>
            <a:srgbClr val="48A8E2"/>
          </a:solidFill>
          <a:ln/>
        </p:spPr>
      </p:sp>
      <p:sp>
        <p:nvSpPr>
          <p:cNvPr id="21" name="Shape 18"/>
          <p:cNvSpPr/>
          <p:nvPr/>
        </p:nvSpPr>
        <p:spPr>
          <a:xfrm>
            <a:off x="895112" y="6543913"/>
            <a:ext cx="519827" cy="519827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1057156" y="6640711"/>
            <a:ext cx="195739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425660" y="6514981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Уровень 4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425660" y="6993255"/>
            <a:ext cx="590978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Создать бесконечный цикл 'while True:'.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0652" y="537567"/>
            <a:ext cx="4600099" cy="575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Очки и результаты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170652" y="1503640"/>
            <a:ext cx="7775496" cy="645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10</a:t>
            </a:r>
            <a:endParaRPr lang="en-US" sz="5050" dirty="0"/>
          </a:p>
        </p:txBody>
      </p:sp>
      <p:sp>
        <p:nvSpPr>
          <p:cNvPr id="5" name="Text 2"/>
          <p:cNvSpPr/>
          <p:nvPr/>
        </p:nvSpPr>
        <p:spPr>
          <a:xfrm>
            <a:off x="8908375" y="2393037"/>
            <a:ext cx="2300049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Баллы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170652" y="2797850"/>
            <a:ext cx="777549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За каждый правильный ответ.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170652" y="3794879"/>
            <a:ext cx="7775496" cy="645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dirty="0">
                <a:solidFill>
                  <a:srgbClr val="D742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-5</a:t>
            </a:r>
            <a:endParaRPr lang="en-US" sz="5050" dirty="0"/>
          </a:p>
        </p:txBody>
      </p:sp>
      <p:sp>
        <p:nvSpPr>
          <p:cNvPr id="8" name="Text 5"/>
          <p:cNvSpPr/>
          <p:nvPr/>
        </p:nvSpPr>
        <p:spPr>
          <a:xfrm>
            <a:off x="8908375" y="4684276"/>
            <a:ext cx="2300049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Штраф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170652" y="5089088"/>
            <a:ext cx="777549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За каждый неверный ответ.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170652" y="6086118"/>
            <a:ext cx="7775496" cy="645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dirty="0">
                <a:solidFill>
                  <a:srgbClr val="DD78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100%</a:t>
            </a:r>
            <a:endParaRPr lang="en-US" sz="5050" dirty="0"/>
          </a:p>
        </p:txBody>
      </p:sp>
      <p:sp>
        <p:nvSpPr>
          <p:cNvPr id="11" name="Text 8"/>
          <p:cNvSpPr/>
          <p:nvPr/>
        </p:nvSpPr>
        <p:spPr>
          <a:xfrm>
            <a:off x="8908375" y="6975515"/>
            <a:ext cx="2300049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Успех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170652" y="7380327"/>
            <a:ext cx="777549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Прохождение всех уровней.</a:t>
            </a:r>
            <a:endParaRPr lang="en-US" sz="15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1D1A142-257A-449C-A3B3-644C3C5C0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6" y="29112"/>
            <a:ext cx="5486400" cy="820048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2E01941-784A-4A26-B4A4-4588C6E0E1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4574" y="6086118"/>
            <a:ext cx="2467319" cy="20767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391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Заключение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5472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Изучайте Python весело и эффективно.</a:t>
            </a:r>
            <a:endParaRPr lang="en-US" sz="185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42586B3-96BD-45DB-8A7D-A7D3C38F3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1850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178</Words>
  <Application>Microsoft Office PowerPoint</Application>
  <PresentationFormat>Произвольный</PresentationFormat>
  <Paragraphs>56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Calibri</vt:lpstr>
      <vt:lpstr>PT Sans</vt:lpstr>
      <vt:lpstr>Nunito Semi Bold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Student</cp:lastModifiedBy>
  <cp:revision>4</cp:revision>
  <dcterms:created xsi:type="dcterms:W3CDTF">2024-12-09T07:21:50Z</dcterms:created>
  <dcterms:modified xsi:type="dcterms:W3CDTF">2024-12-09T08:36:38Z</dcterms:modified>
</cp:coreProperties>
</file>